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0" r:id="rId1"/>
  </p:sldMasterIdLst>
  <p:sldIdLst>
    <p:sldId id="256" r:id="rId2"/>
    <p:sldId id="257" r:id="rId3"/>
    <p:sldId id="258" r:id="rId4"/>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1DE2CC70-B2E1-4183-866D-928336E07D70}" type="datetimeFigureOut">
              <a:rPr lang="es-ES" smtClean="0"/>
              <a:t>14/09/2020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833653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DE2CC70-B2E1-4183-866D-928336E07D70}" type="datetimeFigureOut">
              <a:rPr lang="es-ES" smtClean="0"/>
              <a:t>14/09/2020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2392186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DE2CC70-B2E1-4183-866D-928336E07D70}" type="datetimeFigureOut">
              <a:rPr lang="es-ES" smtClean="0"/>
              <a:t>14/09/2020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2591478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DE2CC70-B2E1-4183-866D-928336E07D70}" type="datetimeFigureOut">
              <a:rPr lang="es-ES" smtClean="0"/>
              <a:t>14/09/2020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5C9C2B3-EF99-4F8C-B361-5CFC4A4E9F9C}" type="slidenum">
              <a:rPr lang="es-ES" smtClean="0"/>
              <a:t>‹Nº›</a:t>
            </a:fld>
            <a:endParaRPr lang="es-E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460914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DE2CC70-B2E1-4183-866D-928336E07D70}" type="datetimeFigureOut">
              <a:rPr lang="es-ES" smtClean="0"/>
              <a:t>14/09/2020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1099311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1DE2CC70-B2E1-4183-866D-928336E07D70}" type="datetimeFigureOut">
              <a:rPr lang="es-ES" smtClean="0"/>
              <a:t>14/09/2020</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761979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1DE2CC70-B2E1-4183-866D-928336E07D70}" type="datetimeFigureOut">
              <a:rPr lang="es-ES" smtClean="0"/>
              <a:t>14/09/2020</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23312062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DE2CC70-B2E1-4183-866D-928336E07D70}" type="datetimeFigureOut">
              <a:rPr lang="es-ES" smtClean="0"/>
              <a:t>14/09/2020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24164190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ES" smtClean="0"/>
              <a:t>Haga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DE2CC70-B2E1-4183-866D-928336E07D70}" type="datetimeFigureOut">
              <a:rPr lang="es-ES" smtClean="0"/>
              <a:t>14/09/2020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3737722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DE2CC70-B2E1-4183-866D-928336E07D70}" type="datetimeFigureOut">
              <a:rPr lang="es-ES" smtClean="0"/>
              <a:t>14/09/2020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3708900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DE2CC70-B2E1-4183-866D-928336E07D70}" type="datetimeFigureOut">
              <a:rPr lang="es-ES" smtClean="0"/>
              <a:t>14/09/2020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781455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DE2CC70-B2E1-4183-866D-928336E07D70}" type="datetimeFigureOut">
              <a:rPr lang="es-ES" smtClean="0"/>
              <a:t>14/09/2020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2524942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DE2CC70-B2E1-4183-866D-928336E07D70}" type="datetimeFigureOut">
              <a:rPr lang="es-ES" smtClean="0"/>
              <a:t>14/09/2020</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3581664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DE2CC70-B2E1-4183-866D-928336E07D70}" type="datetimeFigureOut">
              <a:rPr lang="es-ES" smtClean="0"/>
              <a:t>14/09/2020</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1201398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1DE2CC70-B2E1-4183-866D-928336E07D70}" type="datetimeFigureOut">
              <a:rPr lang="es-ES" smtClean="0"/>
              <a:t>14/09/2020</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1255168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ES" smtClean="0"/>
              <a:t>Haga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DE2CC70-B2E1-4183-866D-928336E07D70}" type="datetimeFigureOut">
              <a:rPr lang="es-ES" smtClean="0"/>
              <a:t>14/09/2020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2177891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DE2CC70-B2E1-4183-866D-928336E07D70}" type="datetimeFigureOut">
              <a:rPr lang="es-ES" smtClean="0"/>
              <a:t>14/09/2020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5C9C2B3-EF99-4F8C-B361-5CFC4A4E9F9C}" type="slidenum">
              <a:rPr lang="es-ES" smtClean="0"/>
              <a:t>‹Nº›</a:t>
            </a:fld>
            <a:endParaRPr lang="es-ES"/>
          </a:p>
        </p:txBody>
      </p:sp>
    </p:spTree>
    <p:extLst>
      <p:ext uri="{BB962C8B-B14F-4D97-AF65-F5344CB8AC3E}">
        <p14:creationId xmlns:p14="http://schemas.microsoft.com/office/powerpoint/2010/main" val="3970678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1DE2CC70-B2E1-4183-866D-928336E07D70}" type="datetimeFigureOut">
              <a:rPr lang="es-ES" smtClean="0"/>
              <a:t>14/09/2020</a:t>
            </a:fld>
            <a:endParaRPr lang="es-E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s-E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D5C9C2B3-EF99-4F8C-B361-5CFC4A4E9F9C}" type="slidenum">
              <a:rPr lang="es-ES" smtClean="0"/>
              <a:t>‹Nº›</a:t>
            </a:fld>
            <a:endParaRPr lang="es-ES"/>
          </a:p>
        </p:txBody>
      </p:sp>
    </p:spTree>
    <p:extLst>
      <p:ext uri="{BB962C8B-B14F-4D97-AF65-F5344CB8AC3E}">
        <p14:creationId xmlns:p14="http://schemas.microsoft.com/office/powerpoint/2010/main" val="95592826"/>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 id="2147483873" r:id="rId13"/>
    <p:sldLayoutId id="2147483874" r:id="rId14"/>
    <p:sldLayoutId id="2147483875" r:id="rId15"/>
    <p:sldLayoutId id="2147483876" r:id="rId16"/>
    <p:sldLayoutId id="21474838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p:cNvSpPr>
            <a:spLocks noGrp="1"/>
          </p:cNvSpPr>
          <p:nvPr>
            <p:ph type="title"/>
          </p:nvPr>
        </p:nvSpPr>
        <p:spPr/>
        <p:txBody>
          <a:bodyPr/>
          <a:lstStyle/>
          <a:p>
            <a:pPr algn="ctr"/>
            <a:r>
              <a:rPr lang="es-ES" b="1" dirty="0" smtClean="0"/>
              <a:t>Consejos para mantenerte saludable física y emocionalmente:</a:t>
            </a:r>
            <a:endParaRPr lang="es-ES" b="1" dirty="0"/>
          </a:p>
        </p:txBody>
      </p:sp>
      <p:sp>
        <p:nvSpPr>
          <p:cNvPr id="9" name="Marcador de contenido 8"/>
          <p:cNvSpPr>
            <a:spLocks noGrp="1"/>
          </p:cNvSpPr>
          <p:nvPr>
            <p:ph sz="quarter" idx="13"/>
          </p:nvPr>
        </p:nvSpPr>
        <p:spPr>
          <a:xfrm>
            <a:off x="838200" y="1825625"/>
            <a:ext cx="10515600" cy="4444546"/>
          </a:xfrm>
        </p:spPr>
        <p:txBody>
          <a:bodyPr/>
          <a:lstStyle/>
          <a:p>
            <a:pPr algn="just"/>
            <a:r>
              <a:rPr lang="es-ES" dirty="0" smtClean="0"/>
              <a:t>Mantén la calma, pronto volveremos a la escuela, a los parques y compartiremos entre todos y todas. </a:t>
            </a:r>
          </a:p>
          <a:p>
            <a:pPr algn="just"/>
            <a:r>
              <a:rPr lang="es-ES" dirty="0" smtClean="0"/>
              <a:t>Hay que recordar que la higiene personal es importante para combatir el virus, lavarse con frecuencia y de forma adecuada las manos, comer saludablemente y realizar actividades físicas te ayudará a tener el cuerpo y mente saludables. </a:t>
            </a:r>
          </a:p>
          <a:p>
            <a:pPr algn="just"/>
            <a:r>
              <a:rPr lang="es-ES" dirty="0" smtClean="0"/>
              <a:t>Es importante que te #</a:t>
            </a:r>
            <a:r>
              <a:rPr lang="es-ES" dirty="0" err="1" smtClean="0"/>
              <a:t>QuedesEnCasa</a:t>
            </a:r>
            <a:r>
              <a:rPr lang="es-ES" dirty="0" smtClean="0"/>
              <a:t> durante todo el tiempo que sea necesario, te acompañaremos en esta nueva forma de aprender, porque sí se puede #</a:t>
            </a:r>
            <a:r>
              <a:rPr lang="es-ES" dirty="0" err="1" smtClean="0"/>
              <a:t>AprenderEnCasa</a:t>
            </a:r>
            <a:r>
              <a:rPr lang="es-ES" dirty="0" smtClean="0"/>
              <a:t>. Si es necesario salir de casa recuerda utilizar siempre la mascarilla.</a:t>
            </a:r>
            <a:endParaRPr lang="es-ES" dirty="0"/>
          </a:p>
        </p:txBody>
      </p:sp>
    </p:spTree>
    <p:extLst>
      <p:ext uri="{BB962C8B-B14F-4D97-AF65-F5344CB8AC3E}">
        <p14:creationId xmlns:p14="http://schemas.microsoft.com/office/powerpoint/2010/main" val="4291616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es-ES" sz="2000" b="1" dirty="0"/>
              <a:t>Lee los siguientes artículos de la Constitución y subraya las palabras </a:t>
            </a:r>
            <a:r>
              <a:rPr lang="es-ES" sz="2000" b="1" dirty="0" smtClean="0"/>
              <a:t>Claves.</a:t>
            </a:r>
            <a:endParaRPr lang="es-ES" sz="2000" b="1" dirty="0"/>
          </a:p>
        </p:txBody>
      </p:sp>
      <p:sp>
        <p:nvSpPr>
          <p:cNvPr id="3" name="Marcador de contenido 2"/>
          <p:cNvSpPr>
            <a:spLocks noGrp="1"/>
          </p:cNvSpPr>
          <p:nvPr>
            <p:ph sz="quarter" idx="13"/>
          </p:nvPr>
        </p:nvSpPr>
        <p:spPr>
          <a:xfrm>
            <a:off x="914400" y="1815738"/>
            <a:ext cx="10363826" cy="4524102"/>
          </a:xfrm>
        </p:spPr>
        <p:txBody>
          <a:bodyPr>
            <a:normAutofit fontScale="70000" lnSpcReduction="20000"/>
          </a:bodyPr>
          <a:lstStyle/>
          <a:p>
            <a:pPr marL="0" indent="0">
              <a:buNone/>
            </a:pPr>
            <a:r>
              <a:rPr lang="es-ES" dirty="0"/>
              <a:t>Art. 32. - La salud es un derecho que garantiza el Estado, cuya realización se vincula al ejercicio de otros derechos, entre ellos el derecho al agua, la alimentación, la educación, la cultura física, el trabajo, la seguridad social, los ambientes sanos y otros que sustentan el buen vivir.</a:t>
            </a:r>
          </a:p>
          <a:p>
            <a:pPr marL="0" indent="0">
              <a:buNone/>
            </a:pPr>
            <a:r>
              <a:rPr lang="es-ES" dirty="0" smtClean="0"/>
              <a:t>Art. 16.- Todas las personas, en forma individual o colectiva, tienen derecho a: </a:t>
            </a:r>
          </a:p>
          <a:p>
            <a:endParaRPr lang="es-ES" dirty="0" smtClean="0"/>
          </a:p>
          <a:p>
            <a:r>
              <a:rPr lang="es-ES" dirty="0" smtClean="0"/>
              <a:t>1. Una comunicación libre, intercultural, incluyente, diversa y participativa, en todos los ámbitos de la interacción social, por cualquier medio y forma, en su propia lengua y con sus propios símbolos. </a:t>
            </a:r>
          </a:p>
          <a:p>
            <a:r>
              <a:rPr lang="es-ES" dirty="0" smtClean="0"/>
              <a:t>2. El acceso universal a las tecnologías de información y comunicación. </a:t>
            </a:r>
          </a:p>
          <a:p>
            <a:r>
              <a:rPr lang="es-ES" dirty="0" smtClean="0"/>
              <a:t>3. La creación de medios de comunicación social, y al acceso en igualdad de condiciones al uso de las frecuencias del espectro radioeléctrico para la gestión de estaciones de radio y televisión públicas, privadas y comunitarias, y a bandas libres para la explotación de redes inalámbricas. </a:t>
            </a:r>
          </a:p>
          <a:p>
            <a:r>
              <a:rPr lang="es-ES" dirty="0" smtClean="0"/>
              <a:t>4. El acceso y uso de todas las formas de comunicación visual, auditiva, sensorial y a otras que permitan la inclusión de personas con discapacidad. </a:t>
            </a:r>
          </a:p>
          <a:p>
            <a:endParaRPr lang="es-ES" dirty="0" smtClean="0"/>
          </a:p>
          <a:p>
            <a:r>
              <a:rPr lang="es-ES" dirty="0" smtClean="0"/>
              <a:t>5. Integrar los espacios de participación previstos en la Constitución en el campo de la comunicación.</a:t>
            </a:r>
            <a:endParaRPr lang="es-ES" dirty="0"/>
          </a:p>
        </p:txBody>
      </p:sp>
    </p:spTree>
    <p:extLst>
      <p:ext uri="{BB962C8B-B14F-4D97-AF65-F5344CB8AC3E}">
        <p14:creationId xmlns:p14="http://schemas.microsoft.com/office/powerpoint/2010/main" val="1670302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ACTIVIDAD:</a:t>
            </a:r>
            <a:endParaRPr lang="es-ES" b="1" dirty="0"/>
          </a:p>
        </p:txBody>
      </p:sp>
      <p:sp>
        <p:nvSpPr>
          <p:cNvPr id="3" name="Marcador de contenido 2"/>
          <p:cNvSpPr>
            <a:spLocks noGrp="1"/>
          </p:cNvSpPr>
          <p:nvPr>
            <p:ph sz="quarter" idx="13"/>
          </p:nvPr>
        </p:nvSpPr>
        <p:spPr/>
        <p:txBody>
          <a:bodyPr/>
          <a:lstStyle/>
          <a:p>
            <a:pPr marL="0" indent="0">
              <a:buNone/>
            </a:pPr>
            <a:r>
              <a:rPr lang="es-ES" dirty="0" smtClean="0"/>
              <a:t>Escriba, </a:t>
            </a:r>
            <a:r>
              <a:rPr lang="es-ES" dirty="0" smtClean="0"/>
              <a:t>en </a:t>
            </a:r>
            <a:r>
              <a:rPr lang="es-ES" dirty="0" smtClean="0"/>
              <a:t>Su </a:t>
            </a:r>
            <a:r>
              <a:rPr lang="es-ES" dirty="0" smtClean="0"/>
              <a:t>cuaderno, cómo se deben hacer las siguientes actividades en tiempo de pandemia. </a:t>
            </a:r>
            <a:r>
              <a:rPr lang="es-ES" dirty="0" smtClean="0"/>
              <a:t>(ESCOJA DOS DE ELLAS)</a:t>
            </a:r>
            <a:endParaRPr lang="es-ES" dirty="0" smtClean="0"/>
          </a:p>
          <a:p>
            <a:r>
              <a:rPr lang="es-ES" dirty="0" smtClean="0"/>
              <a:t>- Ducha </a:t>
            </a:r>
          </a:p>
          <a:p>
            <a:r>
              <a:rPr lang="es-ES" dirty="0" smtClean="0"/>
              <a:t>- Limpieza de uñas, cabello, ropa y calzado </a:t>
            </a:r>
          </a:p>
          <a:p>
            <a:r>
              <a:rPr lang="es-ES" dirty="0" smtClean="0"/>
              <a:t>- Ingreso y salida de casa </a:t>
            </a:r>
          </a:p>
          <a:p>
            <a:r>
              <a:rPr lang="es-ES" dirty="0" smtClean="0"/>
              <a:t>- Alimentación e hidratación - Actividad física</a:t>
            </a:r>
            <a:endParaRPr lang="es-ES" dirty="0"/>
          </a:p>
        </p:txBody>
      </p:sp>
    </p:spTree>
    <p:extLst>
      <p:ext uri="{BB962C8B-B14F-4D97-AF65-F5344CB8AC3E}">
        <p14:creationId xmlns:p14="http://schemas.microsoft.com/office/powerpoint/2010/main" val="3025607861"/>
      </p:ext>
    </p:extLst>
  </p:cSld>
  <p:clrMapOvr>
    <a:masterClrMapping/>
  </p:clrMapOvr>
</p:sld>
</file>

<file path=ppt/theme/theme1.xml><?xml version="1.0" encoding="utf-8"?>
<a:theme xmlns:a="http://schemas.openxmlformats.org/drawingml/2006/main" name="Gota">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Got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ot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Gota</Template>
  <TotalTime>188</TotalTime>
  <Words>402</Words>
  <Application>Microsoft Office PowerPoint</Application>
  <PresentationFormat>Panorámica</PresentationFormat>
  <Paragraphs>20</Paragraphs>
  <Slides>3</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vt:i4>
      </vt:variant>
    </vt:vector>
  </HeadingPairs>
  <TitlesOfParts>
    <vt:vector size="6" baseType="lpstr">
      <vt:lpstr>Arial</vt:lpstr>
      <vt:lpstr>Tw Cen MT</vt:lpstr>
      <vt:lpstr>Gota</vt:lpstr>
      <vt:lpstr>Consejos para mantenerte saludable física y emocionalmente:</vt:lpstr>
      <vt:lpstr>Lee los siguientes artículos de la Constitución y subraya las palabras Claves.</vt:lpstr>
      <vt:lpstr>ACTIVIDAD: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Consejos para mantenerte saludable física y emocionalmente:</dc:title>
  <dc:creator>VAIO</dc:creator>
  <cp:lastModifiedBy>VAIO</cp:lastModifiedBy>
  <cp:revision>4</cp:revision>
  <dcterms:created xsi:type="dcterms:W3CDTF">2020-09-14T13:07:44Z</dcterms:created>
  <dcterms:modified xsi:type="dcterms:W3CDTF">2020-09-14T17:19:18Z</dcterms:modified>
</cp:coreProperties>
</file>